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7" r:id="rId7"/>
    <p:sldId id="268" r:id="rId8"/>
    <p:sldId id="264" r:id="rId9"/>
    <p:sldId id="265" r:id="rId10"/>
    <p:sldId id="266" r:id="rId1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68244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94fe5f82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494fe5f82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94c6545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494c6545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verticale teks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e titel en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ekop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van twee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elijking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een titel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g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met bijschrift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fbeelding met bijschrift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Crystal </a:t>
            </a:r>
            <a:r>
              <a:rPr lang="nl-NL" dirty="0" err="1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lake’s</a:t>
            </a: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 </a:t>
            </a: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mansion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440000" y="486916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Producer: Jermo</a:t>
            </a:r>
            <a:endParaRPr sz="272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Artist &amp; Scrum: Stanley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UX: Jorrit &amp; Stefan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Programmer: Daniel</a:t>
            </a:r>
            <a:endParaRPr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0794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806778" cy="1143000"/>
          </a:xfrm>
        </p:spPr>
        <p:txBody>
          <a:bodyPr/>
          <a:lstStyle/>
          <a:p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</a:rPr>
              <a:t>Daniel</a:t>
            </a:r>
            <a:endParaRPr lang="nl-NL"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0" name="Google Shape;11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Progamming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Simplest</a:t>
            </a:r>
            <a:r>
              <a:rPr lang="nl-NL" sz="280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AI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Afbeelding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05881"/>
            <a:ext cx="5189204" cy="3021515"/>
          </a:xfrm>
          <a:prstGeom prst="rect">
            <a:avLst/>
          </a:prstGeom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524" y="127411"/>
            <a:ext cx="4422705" cy="390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0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457200" y="1331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Inhoud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457200" y="10373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Over de game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Terugblikken</a:t>
            </a:r>
          </a:p>
          <a:p>
            <a:pPr marL="800100" lvl="1" indent="-330835">
              <a:lnSpc>
                <a:spcPct val="80000"/>
              </a:lnSpc>
              <a:spcBef>
                <a:spcPts val="0"/>
              </a:spcBef>
              <a:buClr>
                <a:schemeClr val="lt1"/>
              </a:buClr>
              <a:buSzPts val="2400"/>
              <a:buChar char="•"/>
            </a:pPr>
            <a:r>
              <a:rPr lang="nl-NL" sz="2400" dirty="0">
                <a:solidFill>
                  <a:schemeClr val="lt1"/>
                </a:solidFill>
                <a:latin typeface="Arial"/>
                <a:ea typeface="Arial"/>
                <a:cs typeface="Arial"/>
              </a:rPr>
              <a:t>Groep</a:t>
            </a:r>
          </a:p>
          <a:p>
            <a:pPr marL="800100" lvl="1" indent="-330835">
              <a:lnSpc>
                <a:spcPct val="80000"/>
              </a:lnSpc>
              <a:spcBef>
                <a:spcPts val="0"/>
              </a:spcBef>
              <a:buClr>
                <a:schemeClr val="lt1"/>
              </a:buClr>
              <a:buSzPts val="2400"/>
              <a:buChar char="•"/>
            </a:pPr>
            <a:r>
              <a:rPr lang="nl-NL" sz="2400" dirty="0" err="1">
                <a:solidFill>
                  <a:schemeClr val="lt1"/>
                </a:solidFill>
                <a:latin typeface="Arial"/>
                <a:ea typeface="Arial"/>
                <a:cs typeface="Arial"/>
              </a:rPr>
              <a:t>Jermo</a:t>
            </a:r>
            <a:endParaRPr lang="nl-NL" sz="2400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  <a:p>
            <a:pPr marL="800100" lvl="1" indent="-330835">
              <a:lnSpc>
                <a:spcPct val="80000"/>
              </a:lnSpc>
              <a:spcBef>
                <a:spcPts val="0"/>
              </a:spcBef>
              <a:buClr>
                <a:schemeClr val="lt1"/>
              </a:buClr>
              <a:buSzPts val="2400"/>
              <a:buChar char="•"/>
            </a:pPr>
            <a:r>
              <a:rPr lang="nl-NL" sz="2400" dirty="0">
                <a:solidFill>
                  <a:schemeClr val="lt1"/>
                </a:solidFill>
                <a:latin typeface="Arial"/>
                <a:ea typeface="Arial"/>
                <a:cs typeface="Arial"/>
              </a:rPr>
              <a:t>Stanley</a:t>
            </a:r>
          </a:p>
          <a:p>
            <a:pPr marL="800100" lvl="1" indent="-330835">
              <a:lnSpc>
                <a:spcPct val="80000"/>
              </a:lnSpc>
              <a:spcBef>
                <a:spcPts val="0"/>
              </a:spcBef>
              <a:buClr>
                <a:schemeClr val="lt1"/>
              </a:buClr>
              <a:buSzPts val="2400"/>
              <a:buChar char="•"/>
            </a:pPr>
            <a:r>
              <a:rPr lang="nl-NL" sz="2400" dirty="0">
                <a:solidFill>
                  <a:schemeClr val="lt1"/>
                </a:solidFill>
                <a:latin typeface="Arial"/>
                <a:ea typeface="Arial"/>
                <a:cs typeface="Arial"/>
              </a:rPr>
              <a:t>Jorrit</a:t>
            </a:r>
          </a:p>
          <a:p>
            <a:pPr marL="800100" lvl="1" indent="-330835">
              <a:lnSpc>
                <a:spcPct val="80000"/>
              </a:lnSpc>
              <a:spcBef>
                <a:spcPts val="0"/>
              </a:spcBef>
              <a:buClr>
                <a:schemeClr val="lt1"/>
              </a:buClr>
              <a:buSzPts val="2400"/>
              <a:buChar char="•"/>
            </a:pPr>
            <a:r>
              <a:rPr lang="nl-NL" sz="2400" dirty="0">
                <a:solidFill>
                  <a:schemeClr val="lt1"/>
                </a:solidFill>
                <a:latin typeface="Arial"/>
                <a:ea typeface="Arial"/>
                <a:cs typeface="Arial"/>
              </a:rPr>
              <a:t>Stefan</a:t>
            </a:r>
          </a:p>
          <a:p>
            <a:pPr marL="800100" lvl="1" indent="-330835">
              <a:lnSpc>
                <a:spcPct val="80000"/>
              </a:lnSpc>
              <a:spcBef>
                <a:spcPts val="0"/>
              </a:spcBef>
              <a:buClr>
                <a:schemeClr val="lt1"/>
              </a:buClr>
              <a:buSzPts val="2400"/>
              <a:buChar char="•"/>
            </a:pPr>
            <a:r>
              <a:rPr lang="nl-NL" sz="2400" dirty="0">
                <a:solidFill>
                  <a:schemeClr val="lt1"/>
                </a:solidFill>
                <a:latin typeface="Arial"/>
                <a:ea typeface="Arial"/>
                <a:cs typeface="Arial"/>
              </a:rPr>
              <a:t>Daniël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Game Presentatie</a:t>
            </a:r>
            <a:endParaRPr lang="nl-NL" sz="2400" dirty="0" smtClean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Over de game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Horror /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Hide</a:t>
            </a: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seek</a:t>
            </a: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thriller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Find</a:t>
            </a: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notebooks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Run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from</a:t>
            </a: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the</a:t>
            </a: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monster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57200" y="8316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Groep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457200" y="1226175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Planning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Samenwerking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Ups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Downs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err="1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Jermo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Art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</a:rPr>
              <a:t>Stanley</a:t>
            </a:r>
            <a:endParaRPr lang="nl-NL"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5" name="Google Shape;11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SCRUM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Trello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Moscow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Mowscow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Aanwezigheid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4747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</a:rPr>
              <a:t>Stanley</a:t>
            </a:r>
            <a:endParaRPr lang="nl-NL"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5" name="Google Shape;11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Art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Animation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Guestroom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Master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bedroom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Kitchen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5154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Jorrit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46" name="Google Shape;146;p21"/>
          <p:cNvSpPr txBox="1">
            <a:spLocks noGrp="1"/>
          </p:cNvSpPr>
          <p:nvPr>
            <p:ph type="body" idx="1"/>
          </p:nvPr>
        </p:nvSpPr>
        <p:spPr>
          <a:xfrm>
            <a:off x="457200" y="1600199"/>
            <a:ext cx="8229600" cy="5072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U.X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.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Implementation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Testing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Sound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Lighting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457199" y="676885"/>
            <a:ext cx="4139515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Stefan</a:t>
            </a:r>
            <a:endParaRPr dirty="0"/>
          </a:p>
        </p:txBody>
      </p:sp>
      <p:sp>
        <p:nvSpPr>
          <p:cNvPr id="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U.X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Main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Menu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Effects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Shaders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Lighting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40" y="4201297"/>
            <a:ext cx="4322347" cy="2428506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805" y="3264646"/>
            <a:ext cx="4283678" cy="2409569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778" y="290095"/>
            <a:ext cx="4613190" cy="25949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87</Words>
  <Application>Microsoft Office PowerPoint</Application>
  <PresentationFormat>Diavoorstelling (4:3)</PresentationFormat>
  <Paragraphs>52</Paragraphs>
  <Slides>10</Slides>
  <Notes>7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1" baseType="lpstr">
      <vt:lpstr>Kantoorthema</vt:lpstr>
      <vt:lpstr>Crystal lake’s mansion</vt:lpstr>
      <vt:lpstr>Inhoud</vt:lpstr>
      <vt:lpstr>Over de game</vt:lpstr>
      <vt:lpstr>Groep</vt:lpstr>
      <vt:lpstr>Jermo</vt:lpstr>
      <vt:lpstr>Stanley</vt:lpstr>
      <vt:lpstr>Stanley</vt:lpstr>
      <vt:lpstr>Jorrit</vt:lpstr>
      <vt:lpstr>Stefan</vt:lpstr>
      <vt:lpstr>Daniel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Crystal lake’s mansion</dc:title>
  <dc:creator>Daniel Stremmelaar</dc:creator>
  <cp:lastModifiedBy>Daniel Stremmelaar</cp:lastModifiedBy>
  <cp:revision>12</cp:revision>
  <dcterms:modified xsi:type="dcterms:W3CDTF">2019-01-25T13:55:42Z</dcterms:modified>
</cp:coreProperties>
</file>